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8" r:id="rId5"/>
    <p:sldId id="273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80" r:id="rId17"/>
    <p:sldId id="270" r:id="rId18"/>
    <p:sldId id="271" r:id="rId19"/>
    <p:sldId id="269" r:id="rId20"/>
    <p:sldId id="272" r:id="rId21"/>
    <p:sldId id="279" r:id="rId22"/>
    <p:sldId id="274" r:id="rId23"/>
    <p:sldId id="277" r:id="rId24"/>
    <p:sldId id="275" r:id="rId25"/>
    <p:sldId id="27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2" d="100"/>
          <a:sy n="72" d="100"/>
        </p:scale>
        <p:origin x="-122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87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90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6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82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01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99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17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87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012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583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49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A917-CDAF-534F-BB39-9253C7B9E4D7}" type="datetimeFigureOut">
              <a:rPr lang="en-US" smtClean="0"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9F827-1434-B54F-B4BF-353B0F5AD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56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3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 VOCABULARY: LIGHT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GRADE 7 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633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449" y="2666704"/>
            <a:ext cx="4416551" cy="4066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7620"/>
            <a:ext cx="7338132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COLORS OF LIGHT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047944"/>
            <a:ext cx="4842025" cy="11694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PRIMARY COLORS: </a:t>
            </a:r>
          </a:p>
          <a:p>
            <a:pPr marL="0" indent="0">
              <a:buNone/>
            </a:pPr>
            <a:r>
              <a:rPr lang="en-US" sz="4800" dirty="0" smtClean="0">
                <a:solidFill>
                  <a:srgbClr val="FF0000"/>
                </a:solidFill>
              </a:rPr>
              <a:t>RED</a:t>
            </a:r>
            <a:r>
              <a:rPr lang="en-US" sz="4800" dirty="0" smtClean="0"/>
              <a:t>, </a:t>
            </a:r>
            <a:r>
              <a:rPr lang="en-US" sz="4800" dirty="0" smtClean="0">
                <a:solidFill>
                  <a:srgbClr val="008000"/>
                </a:solidFill>
              </a:rPr>
              <a:t>GREEN</a:t>
            </a:r>
            <a:r>
              <a:rPr lang="en-US" sz="4800" dirty="0" smtClean="0"/>
              <a:t>, </a:t>
            </a:r>
            <a:r>
              <a:rPr lang="en-US" sz="4800" dirty="0" smtClean="0">
                <a:solidFill>
                  <a:srgbClr val="3366FF"/>
                </a:solidFill>
              </a:rPr>
              <a:t>BLUE</a:t>
            </a:r>
            <a:endParaRPr lang="en-US" sz="4800" dirty="0">
              <a:solidFill>
                <a:srgbClr val="3366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38069"/>
            <a:ext cx="5053702" cy="32572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2983" y="1038069"/>
            <a:ext cx="409029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DIFFERENT FROM MIXING PAINT AND PIGMENTS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77128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670" y="1636996"/>
            <a:ext cx="2852952" cy="17438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565" y="3087203"/>
            <a:ext cx="4456922" cy="35739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274638"/>
            <a:ext cx="9419621" cy="1143000"/>
          </a:xfrm>
        </p:spPr>
        <p:txBody>
          <a:bodyPr>
            <a:noAutofit/>
          </a:bodyPr>
          <a:lstStyle/>
          <a:p>
            <a:pPr algn="l"/>
            <a:r>
              <a:rPr lang="en-US" sz="6000" b="1" dirty="0" smtClean="0"/>
              <a:t>OPAQUE, TRANSLUCENT, TRANSPARENT 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93751"/>
            <a:ext cx="4199691" cy="11871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PROPERTIES THAT AFFECT HOW LIGHT INTERACTS WITH AN OBJECT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3282424" y="4501880"/>
            <a:ext cx="2363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OPAQUE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433040" y="3917470"/>
            <a:ext cx="371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TRANSLUCENT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4868568" y="6073654"/>
            <a:ext cx="4145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TRANSPARENT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8018" y="894395"/>
            <a:ext cx="2215889" cy="219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2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128" y="1417822"/>
            <a:ext cx="5471872" cy="36507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1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TRANSMISSION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883" y="994249"/>
            <a:ext cx="8229600" cy="6402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 smtClean="0"/>
              <a:t>LIGHT PASSING THROUGH AN OBJECT</a:t>
            </a:r>
            <a:endParaRPr lang="en-US" sz="5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7822"/>
            <a:ext cx="4533413" cy="33501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09810" y="5181724"/>
            <a:ext cx="44341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TRANSPARENT TRANSMITS BEST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63206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162" y="1388701"/>
            <a:ext cx="4337169" cy="67550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LIGHT IS TAKEN UP BY MATTER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10691"/>
            <a:ext cx="4935486" cy="36473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5486" y="190377"/>
            <a:ext cx="4149529" cy="31536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00331" y="3210691"/>
            <a:ext cx="47487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OBJECTS ABSORB ALL THE COLORS EXCEPT FOR THE COLOR OF THE OBJECT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1117" y="0"/>
            <a:ext cx="5521238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ABSORPTION</a:t>
            </a:r>
            <a:endParaRPr 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4004835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3-02-07 at 5.04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69" y="1746149"/>
            <a:ext cx="6019386" cy="33874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487392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SCATTERING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0215"/>
            <a:ext cx="8229600" cy="153992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OBJECTS REFLECT LIGHT IN ALL DIRECTIONS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549676"/>
            <a:ext cx="9366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IF LIGHT DIDN’T SCATTER, THEN EVERYTHING WOULD ACT LIKE A MIRROR</a:t>
            </a: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70" y="2441680"/>
            <a:ext cx="2933219" cy="21079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87392" y="0"/>
            <a:ext cx="3534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(AKA DIFFUSE REFLECTION)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22031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628510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REFLECTION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686" y="1143000"/>
            <a:ext cx="6010882" cy="2498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LIGHT REFLECTS/BOUNCES BACK FROM AN OBJECT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568" y="335183"/>
            <a:ext cx="2819400" cy="2882900"/>
          </a:xfrm>
          <a:prstGeom prst="rect">
            <a:avLst/>
          </a:prstGeom>
        </p:spPr>
      </p:pic>
      <p:pic>
        <p:nvPicPr>
          <p:cNvPr id="6" name="Picture 5" descr="Screen Shot 2013-02-07 at 5.10.1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94" y="3375668"/>
            <a:ext cx="6028174" cy="358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53448" y="3446233"/>
            <a:ext cx="27165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OBJECTS REFLECT THE COLOR LIGHT THAT THEY ARE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3847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Autofit/>
          </a:bodyPr>
          <a:lstStyle/>
          <a:p>
            <a:r>
              <a:rPr lang="en-US" sz="5400" b="1" dirty="0" smtClean="0"/>
              <a:t>REFLECTION VS. SCATTERING</a:t>
            </a:r>
            <a:endParaRPr lang="en-US" sz="5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7638"/>
            <a:ext cx="8925136" cy="40048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392200"/>
            <a:ext cx="5644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EX: MIRROR </a:t>
            </a:r>
          </a:p>
          <a:p>
            <a:r>
              <a:rPr lang="en-US" sz="4000" dirty="0" smtClean="0"/>
              <a:t>(REGULAR SURFACE)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052153" y="4965937"/>
            <a:ext cx="40918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EX: RED SHIRT – (IRREGULAR SURFACE)</a:t>
            </a:r>
          </a:p>
        </p:txBody>
      </p:sp>
    </p:spTree>
    <p:extLst>
      <p:ext uri="{BB962C8B-B14F-4D97-AF65-F5344CB8AC3E}">
        <p14:creationId xmlns:p14="http://schemas.microsoft.com/office/powerpoint/2010/main" val="159982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/>
              <a:t>LAW OF REFLECTION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8730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7638"/>
            <a:ext cx="8089097" cy="5233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6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426" y="516190"/>
            <a:ext cx="5492574" cy="61464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4393728" cy="1333183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MIRROR</a:t>
            </a:r>
            <a:endParaRPr lang="en-US" sz="7200" b="1" dirty="0"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600200"/>
            <a:ext cx="4699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OBJECT THAT REFLECTS LIGHT SO WELL THAT OBJECTS LOOK THE SAME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905" y="4498495"/>
            <a:ext cx="2307534" cy="235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83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140063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REFRACTION</a:t>
            </a:r>
            <a:endParaRPr lang="en-US" sz="7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900" y="1574800"/>
            <a:ext cx="3340100" cy="528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76" y="2869822"/>
            <a:ext cx="4669576" cy="398817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76" y="1102572"/>
            <a:ext cx="8229600" cy="205151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9300" dirty="0" smtClean="0"/>
              <a:t>THE BENDING OF A WAVE WHEN IT ENTERS A MEDIUM WHERE ITS SPEED IS DIFFERENT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498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effectLst>
                  <a:glow rad="304800">
                    <a:srgbClr val="FFFF00">
                      <a:alpha val="75000"/>
                    </a:srgbClr>
                  </a:glow>
                </a:effectLst>
              </a:rPr>
              <a:t>LIGHT</a:t>
            </a:r>
            <a:r>
              <a:rPr lang="en-US" sz="6600" b="1" dirty="0" smtClean="0"/>
              <a:t> CAN BE SEEN AS:</a:t>
            </a:r>
            <a:endParaRPr lang="en-US" sz="66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dirty="0" smtClean="0"/>
              <a:t>RAYS</a:t>
            </a:r>
            <a:endParaRPr lang="en-US" sz="4800" dirty="0"/>
          </a:p>
        </p:txBody>
      </p:sp>
      <p:pic>
        <p:nvPicPr>
          <p:cNvPr id="10" name="Content Placeholder 9" descr="LIGHTRaysBlue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1656"/>
          <a:stretch>
            <a:fillRect/>
          </a:stretch>
        </p:blipFill>
        <p:spPr>
          <a:xfrm>
            <a:off x="0" y="2174875"/>
            <a:ext cx="4497388" cy="4398428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/>
              <a:t>WAVES</a:t>
            </a:r>
            <a:endParaRPr lang="en-US" sz="4800" dirty="0"/>
          </a:p>
        </p:txBody>
      </p:sp>
      <p:pic>
        <p:nvPicPr>
          <p:cNvPr id="12" name="Content Placeholder 11" descr="roygbiv_waves.gif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0" r="12420"/>
          <a:stretch>
            <a:fillRect/>
          </a:stretch>
        </p:blipFill>
        <p:spPr>
          <a:xfrm>
            <a:off x="4645025" y="2174875"/>
            <a:ext cx="4498975" cy="4398252"/>
          </a:xfrm>
        </p:spPr>
      </p:pic>
    </p:spTree>
    <p:extLst>
      <p:ext uri="{BB962C8B-B14F-4D97-AF65-F5344CB8AC3E}">
        <p14:creationId xmlns:p14="http://schemas.microsoft.com/office/powerpoint/2010/main" val="610356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523" y="249376"/>
            <a:ext cx="2929630" cy="1143000"/>
          </a:xfrm>
        </p:spPr>
        <p:txBody>
          <a:bodyPr>
            <a:noAutofit/>
          </a:bodyPr>
          <a:lstStyle/>
          <a:p>
            <a:r>
              <a:rPr lang="en-US" sz="8000" b="1" dirty="0" smtClean="0"/>
              <a:t>LENS</a:t>
            </a:r>
            <a:endParaRPr lang="en-US" sz="8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7"/>
            <a:ext cx="4215898" cy="3804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DEVICE THAT TRANSMITS AND REFRACTS LIGHT</a:t>
            </a:r>
            <a:endParaRPr lang="en-US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56" y="4046932"/>
            <a:ext cx="3119444" cy="27468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207" y="1"/>
            <a:ext cx="3192793" cy="16797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3187" y="3769817"/>
            <a:ext cx="2903931" cy="29039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79665" y="1185773"/>
            <a:ext cx="35643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DIFFERENT SHAPES TO MAGNIFY OR FOCUS</a:t>
            </a:r>
            <a:endParaRPr lang="en-US" sz="4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8221" y="650345"/>
            <a:ext cx="1628729" cy="240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69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09772" y="1417638"/>
            <a:ext cx="2118682" cy="1143000"/>
          </a:xfrm>
        </p:spPr>
        <p:txBody>
          <a:bodyPr>
            <a:noAutofit/>
          </a:bodyPr>
          <a:lstStyle/>
          <a:p>
            <a:r>
              <a:rPr lang="en-US" sz="5400" dirty="0" smtClean="0"/>
              <a:t>IN FOCUS</a:t>
            </a:r>
            <a:endParaRPr lang="en-US" sz="5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7939"/>
            <a:ext cx="7109772" cy="55422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85337" y="3474879"/>
            <a:ext cx="224311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OUT OF FOCUS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824894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099" y="1063023"/>
            <a:ext cx="5715000" cy="49657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398" y="4004543"/>
            <a:ext cx="2804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CONCAVE LENS</a:t>
            </a:r>
            <a:endParaRPr 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352795" y="1305444"/>
            <a:ext cx="2275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CONVEX LENS</a:t>
            </a:r>
            <a:endParaRPr 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3118099" y="6019407"/>
            <a:ext cx="5856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LIGHT RAYS  DIVERGE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9375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TYPES OF LENSES</a:t>
            </a:r>
            <a:endParaRPr lang="en-US" sz="7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15619" y="2663410"/>
            <a:ext cx="6028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LIGHT RAYS CONVERGE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22865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75" y="647253"/>
            <a:ext cx="4321769" cy="28986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3597" y="-166391"/>
            <a:ext cx="5893106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HUMAN EYE</a:t>
            </a:r>
            <a:endParaRPr lang="en-US" sz="7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0"/>
            <a:ext cx="5715000" cy="2794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7885" y="976609"/>
            <a:ext cx="4046115" cy="49206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 dirty="0" smtClean="0"/>
              <a:t>THE LENS DIRECTS AND FOCUSES LIGHT COMING INTO THE EYE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217169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73006" cy="36783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7983"/>
            <a:ext cx="5847770" cy="30623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812" y="0"/>
            <a:ext cx="7011916" cy="1003514"/>
          </a:xfrm>
        </p:spPr>
        <p:txBody>
          <a:bodyPr>
            <a:noAutofit/>
          </a:bodyPr>
          <a:lstStyle/>
          <a:p>
            <a:r>
              <a:rPr lang="en-US" sz="6000" b="1" dirty="0" smtClean="0"/>
              <a:t>NEARSIGHTEDNESS</a:t>
            </a:r>
            <a:endParaRPr 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33221" y="4549676"/>
            <a:ext cx="30807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FIX WITH A </a:t>
            </a:r>
            <a:r>
              <a:rPr lang="en-US" sz="4800" u="sng" dirty="0" smtClean="0"/>
              <a:t>CONCAVE</a:t>
            </a:r>
            <a:r>
              <a:rPr lang="en-US" sz="4800" dirty="0" smtClean="0"/>
              <a:t> LENS</a:t>
            </a:r>
            <a:endParaRPr lang="en-US" sz="4800" dirty="0"/>
          </a:p>
        </p:txBody>
      </p:sp>
      <p:sp>
        <p:nvSpPr>
          <p:cNvPr id="9" name="Oval 8"/>
          <p:cNvSpPr/>
          <p:nvPr/>
        </p:nvSpPr>
        <p:spPr>
          <a:xfrm>
            <a:off x="4358392" y="1834549"/>
            <a:ext cx="580073" cy="564477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6600"/>
                </a:solidFill>
              </a:ln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68943" y="795384"/>
            <a:ext cx="23986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*EYE TOO LONG</a:t>
            </a:r>
            <a:endParaRPr lang="en-US" sz="4000" dirty="0"/>
          </a:p>
          <a:p>
            <a:r>
              <a:rPr lang="en-US" sz="4000" dirty="0" smtClean="0"/>
              <a:t>*IMAGE FOCUSED BEFORE RETINA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27523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361"/>
            <a:ext cx="8229600" cy="860762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FARSIGHTEDNESS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4673" y="6011287"/>
            <a:ext cx="8369327" cy="8310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FIX WITH A </a:t>
            </a:r>
            <a:r>
              <a:rPr lang="en-US" sz="4800" u="sng" dirty="0" smtClean="0"/>
              <a:t>CONVEX</a:t>
            </a:r>
            <a:r>
              <a:rPr lang="en-US" sz="4800" dirty="0" smtClean="0"/>
              <a:t> LENS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99687"/>
            <a:ext cx="5080000" cy="391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58" y="1965871"/>
            <a:ext cx="3632784" cy="40454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755918"/>
            <a:ext cx="7115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EYE TOO SHORT</a:t>
            </a:r>
          </a:p>
          <a:p>
            <a:r>
              <a:rPr lang="en-US" sz="4000" dirty="0" smtClean="0"/>
              <a:t>IMAGE FOCUSED BEHIND RETINA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15123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435" y="2467859"/>
            <a:ext cx="5269278" cy="31183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01"/>
            <a:ext cx="2752426" cy="1143000"/>
          </a:xfrm>
        </p:spPr>
        <p:txBody>
          <a:bodyPr>
            <a:noAutofit/>
          </a:bodyPr>
          <a:lstStyle/>
          <a:p>
            <a:r>
              <a:rPr lang="en-US" sz="7200" b="1" u="sng" dirty="0" smtClean="0"/>
              <a:t>WAVE</a:t>
            </a:r>
            <a:endParaRPr lang="en-US" sz="72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796" y="1125899"/>
            <a:ext cx="4442259" cy="17186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DISTURBANCE IN SPACE-TIME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MOVES ENERGY </a:t>
            </a:r>
          </a:p>
          <a:p>
            <a:pPr algn="ctr"/>
            <a:r>
              <a:rPr lang="en-US" sz="4800" dirty="0" smtClean="0"/>
              <a:t>WITHOUT MOVING MATTER</a:t>
            </a:r>
            <a:endParaRPr lang="en-US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1531" y="154450"/>
            <a:ext cx="3289300" cy="246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3150" y="2467859"/>
            <a:ext cx="3040850" cy="304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20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839"/>
            <a:ext cx="8229600" cy="1143000"/>
          </a:xfrm>
        </p:spPr>
        <p:txBody>
          <a:bodyPr>
            <a:noAutofit/>
          </a:bodyPr>
          <a:lstStyle/>
          <a:p>
            <a:endParaRPr lang="en-US" sz="7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59" y="0"/>
            <a:ext cx="8465941" cy="652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88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5200"/>
            <a:ext cx="3809673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MEDIUM</a:t>
            </a:r>
            <a:endParaRPr lang="en-US" sz="7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208" y="3281765"/>
            <a:ext cx="4299948" cy="29100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7106" y="3281765"/>
            <a:ext cx="3182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LIQUID</a:t>
            </a:r>
            <a:endParaRPr lang="en-US" sz="4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061" y="141599"/>
            <a:ext cx="3311787" cy="4127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44969" y="1964219"/>
            <a:ext cx="2743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SOLID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0468" y="4625573"/>
            <a:ext cx="3710380" cy="208789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9753" y="1171904"/>
            <a:ext cx="4810497" cy="214006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5400" dirty="0" smtClean="0"/>
              <a:t>WHAT THE WAVE IS TRAVELING THROUGH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78121" y="5882473"/>
            <a:ext cx="2065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GAS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32190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03" y="1182659"/>
            <a:ext cx="5546652" cy="26101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372" y="3872234"/>
            <a:ext cx="2386208" cy="30166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03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MECHANICAL WAVE</a:t>
            </a:r>
            <a:endParaRPr lang="en-US" sz="7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03" y="3638455"/>
            <a:ext cx="8229600" cy="14164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dirty="0" smtClean="0"/>
              <a:t>WAVE THAT TRAVELS THROUGH A MEDIUM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700" y="1015886"/>
            <a:ext cx="3289300" cy="2463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155" y="4886602"/>
            <a:ext cx="6546372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PARTICLES DON’T MOVE – JUST COLLIDE AND PASS THE ENERGY ON (LIKE DOMINOS)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9425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659" y="3718455"/>
            <a:ext cx="2038835" cy="17904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7" y="3617091"/>
            <a:ext cx="2332029" cy="23320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961" y="3316527"/>
            <a:ext cx="3316271" cy="21924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350"/>
            <a:ext cx="8229600" cy="1857556"/>
          </a:xfrm>
        </p:spPr>
        <p:txBody>
          <a:bodyPr>
            <a:noAutofit/>
          </a:bodyPr>
          <a:lstStyle/>
          <a:p>
            <a:r>
              <a:rPr lang="en-US" sz="7200" b="1" dirty="0" smtClean="0"/>
              <a:t>ELECTROMAGNETIC 																	WAVE</a:t>
            </a:r>
            <a:endParaRPr lang="en-US" sz="7200" b="1" dirty="0"/>
          </a:p>
        </p:txBody>
      </p:sp>
      <p:pic>
        <p:nvPicPr>
          <p:cNvPr id="4" name="Content Placeholder 3" descr="Screen Shot 2013-02-07 at 12.00.08 PM.png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" b="1613"/>
          <a:stretch>
            <a:fillRect/>
          </a:stretch>
        </p:blipFill>
        <p:spPr>
          <a:xfrm>
            <a:off x="457200" y="1057407"/>
            <a:ext cx="4838609" cy="2661048"/>
          </a:xfrm>
        </p:spPr>
      </p:pic>
      <p:sp>
        <p:nvSpPr>
          <p:cNvPr id="5" name="TextBox 4"/>
          <p:cNvSpPr txBox="1"/>
          <p:nvPr/>
        </p:nvSpPr>
        <p:spPr>
          <a:xfrm>
            <a:off x="0" y="5407587"/>
            <a:ext cx="9014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CAUSED BY CHARGES IN ELECTRIC AND MAGNETIC FIELDS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5643961" y="1994906"/>
            <a:ext cx="337069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NO MEDIUM NEEDED!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04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EMSpec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1517" cy="45158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567" y="4515814"/>
            <a:ext cx="4972581" cy="2305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41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54" y="825960"/>
            <a:ext cx="7324232" cy="33964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5400000">
            <a:off x="7101728" y="2406208"/>
            <a:ext cx="3187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SHORTER WAVELENGTH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 rot="5400000">
            <a:off x="-1094888" y="2385501"/>
            <a:ext cx="33785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LONGER WAVELENGTH</a:t>
            </a:r>
            <a:endParaRPr lang="en-US" sz="3600" dirty="0"/>
          </a:p>
        </p:txBody>
      </p:sp>
      <p:pic>
        <p:nvPicPr>
          <p:cNvPr id="10" name="Picture 9" descr="Screen Shot 2013-02-07 at 4.06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022" y="607339"/>
            <a:ext cx="5227415" cy="13781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014096"/>
            <a:ext cx="86423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ONLY PART OF EM SPECTRUM THAT WE CAN SEE</a:t>
            </a:r>
          </a:p>
          <a:p>
            <a:pPr algn="ctr"/>
            <a:r>
              <a:rPr lang="en-US" sz="4800" dirty="0" smtClean="0"/>
              <a:t>DIFFERENT WAVELENGTHS ARE DIFFERENT COLORS</a:t>
            </a:r>
            <a:endParaRPr lang="en-US" sz="4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798" y="-158770"/>
            <a:ext cx="5659639" cy="1164316"/>
          </a:xfrm>
        </p:spPr>
        <p:txBody>
          <a:bodyPr>
            <a:normAutofit/>
          </a:bodyPr>
          <a:lstStyle/>
          <a:p>
            <a:r>
              <a:rPr lang="en-US" sz="6600" b="1" dirty="0" smtClean="0"/>
              <a:t>VISIBLE </a:t>
            </a:r>
            <a:r>
              <a:rPr lang="en-US" sz="6600" b="1" dirty="0" smtClean="0">
                <a:effectLst>
                  <a:glow rad="254000">
                    <a:srgbClr val="FFFF00">
                      <a:alpha val="75000"/>
                    </a:srgbClr>
                  </a:glow>
                </a:effectLst>
              </a:rPr>
              <a:t>LIGHT</a:t>
            </a:r>
            <a:endParaRPr lang="en-US" sz="6600" b="1" dirty="0">
              <a:effectLst>
                <a:glow rad="254000">
                  <a:srgbClr val="FFFF00">
                    <a:alpha val="7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8130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</TotalTime>
  <Words>318</Words>
  <Application>Microsoft Macintosh PowerPoint</Application>
  <PresentationFormat>On-screen Show (4:3)</PresentationFormat>
  <Paragraphs>76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VISUAL VOCABULARY: LIGHT</vt:lpstr>
      <vt:lpstr>LIGHT CAN BE SEEN AS:</vt:lpstr>
      <vt:lpstr>WAVE</vt:lpstr>
      <vt:lpstr>PowerPoint Presentation</vt:lpstr>
      <vt:lpstr>MEDIUM</vt:lpstr>
      <vt:lpstr>MECHANICAL WAVE</vt:lpstr>
      <vt:lpstr>ELECTROMAGNETIC                  WAVE</vt:lpstr>
      <vt:lpstr>PowerPoint Presentation</vt:lpstr>
      <vt:lpstr>VISIBLE LIGHT</vt:lpstr>
      <vt:lpstr>COLORS OF LIGHT</vt:lpstr>
      <vt:lpstr>OPAQUE, TRANSLUCENT, TRANSPARENT </vt:lpstr>
      <vt:lpstr>TRANSMISSION</vt:lpstr>
      <vt:lpstr>ABSORPTION</vt:lpstr>
      <vt:lpstr>SCATTERING</vt:lpstr>
      <vt:lpstr>REFLECTION</vt:lpstr>
      <vt:lpstr>REFLECTION VS. SCATTERING</vt:lpstr>
      <vt:lpstr>LAW OF REFLECTION</vt:lpstr>
      <vt:lpstr>MIRROR</vt:lpstr>
      <vt:lpstr>REFRACTION</vt:lpstr>
      <vt:lpstr>LENS</vt:lpstr>
      <vt:lpstr>IN FOCUS</vt:lpstr>
      <vt:lpstr>TYPES OF LENSES</vt:lpstr>
      <vt:lpstr>HUMAN EYE</vt:lpstr>
      <vt:lpstr>NEARSIGHTEDNESS</vt:lpstr>
      <vt:lpstr>FARSIGHTEDNESS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VOCABULARY: LIGHT</dc:title>
  <dc:creator>davis rachel</dc:creator>
  <cp:lastModifiedBy>davis rachel</cp:lastModifiedBy>
  <cp:revision>51</cp:revision>
  <dcterms:created xsi:type="dcterms:W3CDTF">2013-02-07T06:19:00Z</dcterms:created>
  <dcterms:modified xsi:type="dcterms:W3CDTF">2013-02-12T15:34:09Z</dcterms:modified>
</cp:coreProperties>
</file>