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65" r:id="rId4"/>
    <p:sldId id="266" r:id="rId5"/>
    <p:sldId id="258" r:id="rId6"/>
    <p:sldId id="259" r:id="rId7"/>
    <p:sldId id="260" r:id="rId8"/>
    <p:sldId id="261" r:id="rId9"/>
    <p:sldId id="268" r:id="rId10"/>
    <p:sldId id="269" r:id="rId11"/>
    <p:sldId id="270"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2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45C609-D424-5546-8389-D2FA94ACDEE2}" type="datetimeFigureOut">
              <a:rPr lang="en-US" smtClean="0"/>
              <a:t>5/21/15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475550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45C609-D424-5546-8389-D2FA94ACDEE2}" type="datetimeFigureOut">
              <a:rPr lang="en-US" smtClean="0"/>
              <a:t>5/21/15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105168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45C609-D424-5546-8389-D2FA94ACDEE2}" type="datetimeFigureOut">
              <a:rPr lang="en-US" smtClean="0"/>
              <a:t>5/21/15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451789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45C609-D424-5546-8389-D2FA94ACDEE2}" type="datetimeFigureOut">
              <a:rPr lang="en-US" smtClean="0"/>
              <a:t>5/21/15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3019968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45C609-D424-5546-8389-D2FA94ACDEE2}" type="datetimeFigureOut">
              <a:rPr lang="en-US" smtClean="0"/>
              <a:t>5/21/15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383581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45C609-D424-5546-8389-D2FA94ACDEE2}" type="datetimeFigureOut">
              <a:rPr lang="en-US" smtClean="0"/>
              <a:t>5/21/15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61853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45C609-D424-5546-8389-D2FA94ACDEE2}" type="datetimeFigureOut">
              <a:rPr lang="en-US" smtClean="0"/>
              <a:t>5/21/15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835821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45C609-D424-5546-8389-D2FA94ACDEE2}" type="datetimeFigureOut">
              <a:rPr lang="en-US" smtClean="0"/>
              <a:t>5/21/15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1868089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5C609-D424-5546-8389-D2FA94ACDEE2}" type="datetimeFigureOut">
              <a:rPr lang="en-US" smtClean="0"/>
              <a:t>5/21/15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1563828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45C609-D424-5546-8389-D2FA94ACDEE2}" type="datetimeFigureOut">
              <a:rPr lang="en-US" smtClean="0"/>
              <a:t>5/21/15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487460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45C609-D424-5546-8389-D2FA94ACDEE2}" type="datetimeFigureOut">
              <a:rPr lang="en-US" smtClean="0"/>
              <a:t>5/21/15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702744-02D5-6447-AEFC-D9F73F2BA162}" type="slidenum">
              <a:rPr lang="en-US" smtClean="0"/>
              <a:t>‹#›</a:t>
            </a:fld>
            <a:endParaRPr lang="en-US"/>
          </a:p>
        </p:txBody>
      </p:sp>
    </p:spTree>
    <p:extLst>
      <p:ext uri="{BB962C8B-B14F-4D97-AF65-F5344CB8AC3E}">
        <p14:creationId xmlns:p14="http://schemas.microsoft.com/office/powerpoint/2010/main" val="20622320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45C609-D424-5546-8389-D2FA94ACDEE2}" type="datetimeFigureOut">
              <a:rPr lang="en-US" smtClean="0"/>
              <a:t>5/21/15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702744-02D5-6447-AEFC-D9F73F2BA162}" type="slidenum">
              <a:rPr lang="en-US" smtClean="0"/>
              <a:t>‹#›</a:t>
            </a:fld>
            <a:endParaRPr lang="en-US"/>
          </a:p>
        </p:txBody>
      </p:sp>
    </p:spTree>
    <p:extLst>
      <p:ext uri="{BB962C8B-B14F-4D97-AF65-F5344CB8AC3E}">
        <p14:creationId xmlns:p14="http://schemas.microsoft.com/office/powerpoint/2010/main" val="4272408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flickr.com/photos/sashamd/132071876/" TargetMode="External"/><Relationship Id="rId4" Type="http://schemas.openxmlformats.org/officeDocument/2006/relationships/hyperlink" Target="http://www.sheeptotheright.com/2012/02/why-does-god-test-us-if-he-already-knows-the-answers-2.html%23sthash.K6LQ5Svy.dpbs" TargetMode="External"/><Relationship Id="rId1" Type="http://schemas.openxmlformats.org/officeDocument/2006/relationships/slideLayout" Target="../slideLayouts/slideLayout2.xml"/><Relationship Id="rId2" Type="http://schemas.openxmlformats.org/officeDocument/2006/relationships/hyperlink" Target="http://livity.co.uk/2013/exams-should-young-people-keep-calm-and-study-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5569"/>
            <a:ext cx="7772400" cy="1470025"/>
          </a:xfrm>
        </p:spPr>
        <p:txBody>
          <a:bodyPr/>
          <a:lstStyle/>
          <a:p>
            <a:r>
              <a:rPr lang="en-US" dirty="0" smtClean="0"/>
              <a:t>Final Exams!</a:t>
            </a:r>
            <a:endParaRPr lang="en-US" dirty="0"/>
          </a:p>
        </p:txBody>
      </p:sp>
      <p:sp>
        <p:nvSpPr>
          <p:cNvPr id="3" name="Subtitle 2"/>
          <p:cNvSpPr>
            <a:spLocks noGrp="1"/>
          </p:cNvSpPr>
          <p:nvPr>
            <p:ph type="subTitle" idx="1"/>
          </p:nvPr>
        </p:nvSpPr>
        <p:spPr/>
        <p:txBody>
          <a:bodyPr/>
          <a:lstStyle/>
          <a:p>
            <a:endParaRPr lang="en-US" dirty="0"/>
          </a:p>
        </p:txBody>
      </p:sp>
      <p:pic>
        <p:nvPicPr>
          <p:cNvPr id="5" name="Picture 4" descr="Screen shot 2014-05-14 at 1.12.1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1600" y="1854398"/>
            <a:ext cx="3860800" cy="4432300"/>
          </a:xfrm>
          <a:prstGeom prst="rect">
            <a:avLst/>
          </a:prstGeom>
        </p:spPr>
      </p:pic>
    </p:spTree>
    <p:extLst>
      <p:ext uri="{BB962C8B-B14F-4D97-AF65-F5344CB8AC3E}">
        <p14:creationId xmlns:p14="http://schemas.microsoft.com/office/powerpoint/2010/main" val="139272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730" y="225356"/>
            <a:ext cx="8009643" cy="6740308"/>
          </a:xfrm>
          <a:prstGeom prst="rect">
            <a:avLst/>
          </a:prstGeom>
          <a:noFill/>
        </p:spPr>
        <p:txBody>
          <a:bodyPr wrap="square" rtlCol="0">
            <a:spAutoFit/>
          </a:bodyPr>
          <a:lstStyle/>
          <a:p>
            <a:r>
              <a:rPr lang="en-US" b="1" dirty="0" smtClean="0"/>
              <a:t>4. The Morning of the Test</a:t>
            </a:r>
          </a:p>
          <a:p>
            <a:r>
              <a:rPr lang="en-US" dirty="0" smtClean="0"/>
              <a:t>Did you know that you think better when you have a full stomach? So don't skip breakfast the morning of the test. Get to school early and do a ten-minute power study right before the test, so your brain is turned on and tuned up. </a:t>
            </a:r>
          </a:p>
          <a:p>
            <a:endParaRPr lang="en-US" dirty="0" smtClean="0"/>
          </a:p>
          <a:p>
            <a:r>
              <a:rPr lang="en-US" b="1" dirty="0" smtClean="0"/>
              <a:t>5. Test Time</a:t>
            </a:r>
          </a:p>
          <a:p>
            <a:r>
              <a:rPr lang="en-US" dirty="0" smtClean="0"/>
              <a:t>Before the test begins, make sure you have everything you'll need - scratch paper, extra pencils, your calculator (if you're allowed to use it). Understand how the test is scored: Do you lose points for incorrect answers? Or is it better to make guesses when you're not sure of the answer? Read the instructions! You want to make sure you are marking answers correctly. </a:t>
            </a:r>
          </a:p>
          <a:p>
            <a:endParaRPr lang="en-US" dirty="0" smtClean="0"/>
          </a:p>
          <a:p>
            <a:r>
              <a:rPr lang="en-US" b="1" dirty="0" smtClean="0"/>
              <a:t>6. Manage Your Time</a:t>
            </a:r>
          </a:p>
          <a:p>
            <a:r>
              <a:rPr lang="en-US" dirty="0" smtClean="0"/>
              <a:t>Scan through the test quickly before starting. Answering the easy questions first can be a time saver and a confidence builder. Plus, it saves more time in the end for you to focus on the hard stuff. </a:t>
            </a:r>
          </a:p>
          <a:p>
            <a:endParaRPr lang="en-US" dirty="0" smtClean="0"/>
          </a:p>
          <a:p>
            <a:r>
              <a:rPr lang="en-US" b="1" dirty="0" smtClean="0"/>
              <a:t>7. I'm Stuck!</a:t>
            </a:r>
          </a:p>
          <a:p>
            <a:r>
              <a:rPr lang="en-US" dirty="0" smtClean="0"/>
              <a:t>Those tricky problems can knock you off balance. Don't get worried or frustrated. Reread the question to make sure you understand it, and then try to solve it the best way you know how. If you're still stuck, circle it and move on. You can come back to it later. What if you have no idea about the answer? Review your options and make the best guess you can, but only if you don't lose points for wrong answers. </a:t>
            </a:r>
            <a:endParaRPr lang="en-US" dirty="0"/>
          </a:p>
        </p:txBody>
      </p:sp>
    </p:spTree>
    <p:extLst>
      <p:ext uri="{BB962C8B-B14F-4D97-AF65-F5344CB8AC3E}">
        <p14:creationId xmlns:p14="http://schemas.microsoft.com/office/powerpoint/2010/main" val="1094035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1640" y="1003860"/>
            <a:ext cx="7620427" cy="5201425"/>
          </a:xfrm>
          <a:prstGeom prst="rect">
            <a:avLst/>
          </a:prstGeom>
          <a:noFill/>
        </p:spPr>
        <p:txBody>
          <a:bodyPr wrap="square" rtlCol="0">
            <a:spAutoFit/>
          </a:bodyPr>
          <a:lstStyle/>
          <a:p>
            <a:r>
              <a:rPr lang="en-US" b="1" dirty="0" smtClean="0"/>
              <a:t>8. Multiple-Choice Questions</a:t>
            </a:r>
          </a:p>
          <a:p>
            <a:r>
              <a:rPr lang="en-US" dirty="0" smtClean="0"/>
              <a:t>The process of elimination can help you choose the correct answer in a multiple-choice question. Start by crossing off the answers that couldn't be right. Then spend your time focusing on the possible correct choices before selecting your answer. </a:t>
            </a:r>
          </a:p>
          <a:p>
            <a:endParaRPr lang="en-US" dirty="0" smtClean="0"/>
          </a:p>
          <a:p>
            <a:r>
              <a:rPr lang="en-US" b="1" dirty="0" smtClean="0"/>
              <a:t>9. Neatness Counts</a:t>
            </a:r>
          </a:p>
          <a:p>
            <a:r>
              <a:rPr lang="en-US" dirty="0" smtClean="0"/>
              <a:t>If your 4s look like 9s, it could be a problem. Be sure that your writing is legible and that you erase your mistakes. For machine-scored tests, fill in the spaces carefully. </a:t>
            </a:r>
          </a:p>
          <a:p>
            <a:endParaRPr lang="en-US" dirty="0" smtClean="0"/>
          </a:p>
          <a:p>
            <a:r>
              <a:rPr lang="en-US" b="1" dirty="0" smtClean="0"/>
              <a:t>10. I'm Done! </a:t>
            </a:r>
          </a:p>
          <a:p>
            <a:r>
              <a:rPr lang="en-US" dirty="0" smtClean="0"/>
              <a:t>Not so fast - when you complete the last item on the test, remember that you're not done yet. First, check the clock and go back to review your answers, making sure that you didn't make any careless mistakes (such as putting the right answer in the wrong place or skipping a question). Spend the last remaining minutes going over the hardest problems before you turn in your test. </a:t>
            </a:r>
          </a:p>
          <a:p>
            <a:r>
              <a:rPr lang="en-US" sz="800" dirty="0" smtClean="0"/>
              <a:t>https://</a:t>
            </a:r>
            <a:r>
              <a:rPr lang="en-US" sz="800" dirty="0" err="1" smtClean="0"/>
              <a:t>www.teachervision.com</a:t>
            </a:r>
            <a:r>
              <a:rPr lang="en-US" sz="800" dirty="0" smtClean="0"/>
              <a:t>/study-skills/teaching-methods/6390.html?for_printing=1</a:t>
            </a:r>
            <a:endParaRPr lang="en-US" sz="800" dirty="0"/>
          </a:p>
        </p:txBody>
      </p:sp>
    </p:spTree>
    <p:extLst>
      <p:ext uri="{BB962C8B-B14F-4D97-AF65-F5344CB8AC3E}">
        <p14:creationId xmlns:p14="http://schemas.microsoft.com/office/powerpoint/2010/main" val="44480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photos are Creative Commons</a:t>
            </a:r>
            <a:endParaRPr lang="en-US" dirty="0"/>
          </a:p>
        </p:txBody>
      </p:sp>
      <p:sp>
        <p:nvSpPr>
          <p:cNvPr id="3" name="Content Placeholder 2"/>
          <p:cNvSpPr>
            <a:spLocks noGrp="1"/>
          </p:cNvSpPr>
          <p:nvPr>
            <p:ph idx="1"/>
          </p:nvPr>
        </p:nvSpPr>
        <p:spPr>
          <a:xfrm>
            <a:off x="457200" y="1600200"/>
            <a:ext cx="8229600" cy="5467791"/>
          </a:xfrm>
        </p:spPr>
        <p:txBody>
          <a:bodyPr>
            <a:normAutofit/>
          </a:bodyPr>
          <a:lstStyle/>
          <a:p>
            <a:r>
              <a:rPr lang="en-US" sz="1800" dirty="0" smtClean="0">
                <a:hlinkClick r:id="rId2"/>
              </a:rPr>
              <a:t>http://livity.co.uk/2013/exams-should-young-people-keep-calm-and-study-on/</a:t>
            </a:r>
            <a:endParaRPr lang="en-US" sz="1800" dirty="0" smtClean="0"/>
          </a:p>
          <a:p>
            <a:r>
              <a:rPr lang="en-US" sz="1800" dirty="0" smtClean="0">
                <a:hlinkClick r:id="rId3"/>
              </a:rPr>
              <a:t>https://www.flickr.com/photos/sashamd/132071876/</a:t>
            </a:r>
            <a:endParaRPr lang="en-US" sz="1800" dirty="0" smtClean="0"/>
          </a:p>
          <a:p>
            <a:r>
              <a:rPr lang="en-US" sz="1800" dirty="0" smtClean="0">
                <a:hlinkClick r:id="rId4"/>
              </a:rPr>
              <a:t>http://www.sheeptotheright.com/2012/02/why-does-god-test-us-if-he-already-knows-the-answers-2.html#sthash.K6LQ5Svy.dpbs</a:t>
            </a:r>
            <a:endParaRPr lang="en-US" sz="1800" dirty="0" smtClean="0"/>
          </a:p>
          <a:p>
            <a:r>
              <a:rPr lang="en-US" sz="1800" dirty="0" smtClean="0"/>
              <a:t>http://</a:t>
            </a:r>
            <a:r>
              <a:rPr lang="en-US" sz="1800" dirty="0" err="1" smtClean="0"/>
              <a:t>uwartsci.wordpress.com</a:t>
            </a:r>
            <a:r>
              <a:rPr lang="en-US" sz="1800" dirty="0" smtClean="0"/>
              <a:t>/2011/12/09/finals-are-coming-up-</a:t>
            </a:r>
            <a:r>
              <a:rPr lang="en-US" sz="1800" dirty="0" err="1" smtClean="0"/>
              <a:t>dont</a:t>
            </a:r>
            <a:r>
              <a:rPr lang="en-US" sz="1800" dirty="0" smtClean="0"/>
              <a:t>-make-yourself-stressed-out/</a:t>
            </a:r>
          </a:p>
          <a:p>
            <a:r>
              <a:rPr lang="en-US" sz="1800" dirty="0"/>
              <a:t>http://</a:t>
            </a:r>
            <a:r>
              <a:rPr lang="en-US" sz="1800" dirty="0" err="1"/>
              <a:t>blog.orgsync.com</a:t>
            </a:r>
            <a:r>
              <a:rPr lang="en-US" sz="1800" dirty="0"/>
              <a:t>/2011/how-stay-calm-during-finals-week</a:t>
            </a:r>
          </a:p>
        </p:txBody>
      </p:sp>
    </p:spTree>
    <p:extLst>
      <p:ext uri="{BB962C8B-B14F-4D97-AF65-F5344CB8AC3E}">
        <p14:creationId xmlns:p14="http://schemas.microsoft.com/office/powerpoint/2010/main" val="1295354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I go/What do I do?</a:t>
            </a:r>
            <a:endParaRPr lang="en-US" dirty="0"/>
          </a:p>
        </p:txBody>
      </p:sp>
      <p:sp>
        <p:nvSpPr>
          <p:cNvPr id="5" name="TextBox 4"/>
          <p:cNvSpPr txBox="1"/>
          <p:nvPr/>
        </p:nvSpPr>
        <p:spPr>
          <a:xfrm>
            <a:off x="699895" y="1323419"/>
            <a:ext cx="7986905" cy="2092881"/>
          </a:xfrm>
          <a:prstGeom prst="rect">
            <a:avLst/>
          </a:prstGeom>
          <a:noFill/>
        </p:spPr>
        <p:txBody>
          <a:bodyPr wrap="square" rtlCol="0">
            <a:spAutoFit/>
          </a:bodyPr>
          <a:lstStyle/>
          <a:p>
            <a:r>
              <a:rPr lang="en-US" sz="2600" dirty="0" smtClean="0"/>
              <a:t>After break, report to the gym. You will need to find your row and seat numbers.  See below for Monday’s seating. Each day you should check the schedule posted at the end of the hall to know where your assigned seats are. Don’t wait until after break to do this!</a:t>
            </a:r>
            <a:endParaRPr lang="en-US" sz="2600" dirty="0"/>
          </a:p>
        </p:txBody>
      </p:sp>
      <p:pic>
        <p:nvPicPr>
          <p:cNvPr id="3" name="Picture 2" descr="Screen Shot 2015-05-21 at 1.24.0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3416300"/>
            <a:ext cx="8153400" cy="3441700"/>
          </a:xfrm>
          <a:prstGeom prst="rect">
            <a:avLst/>
          </a:prstGeom>
        </p:spPr>
      </p:pic>
    </p:spTree>
    <p:extLst>
      <p:ext uri="{BB962C8B-B14F-4D97-AF65-F5344CB8AC3E}">
        <p14:creationId xmlns:p14="http://schemas.microsoft.com/office/powerpoint/2010/main" val="1539462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should I take? What shouldn’t I take?</a:t>
            </a:r>
            <a:endParaRPr lang="en-US" dirty="0"/>
          </a:p>
        </p:txBody>
      </p:sp>
      <p:sp>
        <p:nvSpPr>
          <p:cNvPr id="3" name="Content Placeholder 2"/>
          <p:cNvSpPr>
            <a:spLocks noGrp="1"/>
          </p:cNvSpPr>
          <p:nvPr>
            <p:ph idx="1"/>
          </p:nvPr>
        </p:nvSpPr>
        <p:spPr/>
        <p:txBody>
          <a:bodyPr>
            <a:normAutofit fontScale="92500" lnSpcReduction="10000"/>
          </a:bodyPr>
          <a:lstStyle/>
          <a:p>
            <a:r>
              <a:rPr lang="en-US" b="0" i="0" dirty="0" smtClean="0">
                <a:solidFill>
                  <a:srgbClr val="000000"/>
                </a:solidFill>
                <a:latin typeface="Arial"/>
                <a:ea typeface="Arial"/>
                <a:cs typeface="Arial"/>
              </a:rPr>
              <a:t>Only exam materials specified by each teacher and distributed by the proctors will be.</a:t>
            </a:r>
          </a:p>
          <a:p>
            <a:r>
              <a:rPr lang="en-US" b="0" i="0" dirty="0" smtClean="0">
                <a:solidFill>
                  <a:srgbClr val="000000"/>
                </a:solidFill>
                <a:latin typeface="Arial"/>
                <a:ea typeface="Arial"/>
                <a:cs typeface="Arial"/>
              </a:rPr>
              <a:t>Absolutely no cell phones, pagers, or other electronic communication devices will be allowed in the gym (not even in your pocket!)</a:t>
            </a:r>
          </a:p>
          <a:p>
            <a:r>
              <a:rPr lang="en-US" b="0" i="0" dirty="0" smtClean="0">
                <a:solidFill>
                  <a:srgbClr val="000000"/>
                </a:solidFill>
                <a:latin typeface="Arial"/>
                <a:ea typeface="Arial"/>
                <a:cs typeface="Arial"/>
              </a:rPr>
              <a:t> Absolutely no food or drink will be allowed in the gym.</a:t>
            </a:r>
          </a:p>
          <a:p>
            <a:r>
              <a:rPr lang="en-US" b="0" i="0" dirty="0" smtClean="0">
                <a:solidFill>
                  <a:srgbClr val="000000"/>
                </a:solidFill>
                <a:latin typeface="Arial"/>
                <a:ea typeface="Arial"/>
                <a:cs typeface="Arial"/>
              </a:rPr>
              <a:t>Absolutely no pencil bags/boxes, backpacks, or purses will be allowed in the gym.</a:t>
            </a:r>
          </a:p>
          <a:p>
            <a:pPr marL="0" indent="0">
              <a:buNone/>
            </a:pPr>
            <a:endParaRPr lang="en-US" dirty="0" smtClean="0"/>
          </a:p>
          <a:p>
            <a:endParaRPr lang="en-US" dirty="0" smtClean="0"/>
          </a:p>
        </p:txBody>
      </p:sp>
    </p:spTree>
    <p:extLst>
      <p:ext uri="{BB962C8B-B14F-4D97-AF65-F5344CB8AC3E}">
        <p14:creationId xmlns:p14="http://schemas.microsoft.com/office/powerpoint/2010/main" val="2363419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else do I need to know?</a:t>
            </a:r>
            <a:endParaRPr lang="en-US" dirty="0"/>
          </a:p>
        </p:txBody>
      </p:sp>
      <p:sp>
        <p:nvSpPr>
          <p:cNvPr id="3" name="Content Placeholder 2"/>
          <p:cNvSpPr>
            <a:spLocks noGrp="1"/>
          </p:cNvSpPr>
          <p:nvPr>
            <p:ph idx="1"/>
          </p:nvPr>
        </p:nvSpPr>
        <p:spPr/>
        <p:txBody>
          <a:bodyPr>
            <a:noAutofit/>
          </a:bodyPr>
          <a:lstStyle/>
          <a:p>
            <a:r>
              <a:rPr lang="en-US" sz="1800" dirty="0" smtClean="0">
                <a:solidFill>
                  <a:srgbClr val="000000"/>
                </a:solidFill>
                <a:cs typeface="Cambria"/>
              </a:rPr>
              <a:t>No getting out of your seat without proctor (adults monitoring the exam) permission. Raise your hand if you need a tissue or to use the rest room. Use the bathroom before hand!</a:t>
            </a:r>
          </a:p>
          <a:p>
            <a:r>
              <a:rPr lang="en-US" sz="1800" dirty="0" smtClean="0">
                <a:solidFill>
                  <a:srgbClr val="000000"/>
                </a:solidFill>
                <a:cs typeface="Cambria"/>
              </a:rPr>
              <a:t>Questions can only be about procedures, not about test content</a:t>
            </a:r>
          </a:p>
          <a:p>
            <a:r>
              <a:rPr lang="en-US" sz="1800" i="0" dirty="0" smtClean="0">
                <a:solidFill>
                  <a:srgbClr val="000000"/>
                </a:solidFill>
                <a:ea typeface="Arial"/>
                <a:cs typeface="Cambria"/>
              </a:rPr>
              <a:t>Of course no talking </a:t>
            </a:r>
            <a:r>
              <a:rPr lang="en-US" sz="1800" dirty="0">
                <a:solidFill>
                  <a:srgbClr val="000000"/>
                </a:solidFill>
                <a:ea typeface="Arial"/>
                <a:cs typeface="Cambria"/>
              </a:rPr>
              <a:t>d</a:t>
            </a:r>
            <a:r>
              <a:rPr lang="en-US" sz="1800" i="0" dirty="0" smtClean="0">
                <a:solidFill>
                  <a:srgbClr val="000000"/>
                </a:solidFill>
                <a:ea typeface="Arial"/>
                <a:cs typeface="Cambria"/>
              </a:rPr>
              <a:t>uring exam: </a:t>
            </a:r>
          </a:p>
          <a:p>
            <a:r>
              <a:rPr lang="en-US" sz="1800" i="0" dirty="0" smtClean="0">
                <a:solidFill>
                  <a:srgbClr val="000000"/>
                </a:solidFill>
                <a:ea typeface="Arial"/>
                <a:cs typeface="Cambria"/>
              </a:rPr>
              <a:t>Your exams will be sitting on your desk when you arrive. Wait unti</a:t>
            </a:r>
            <a:r>
              <a:rPr lang="en-US" sz="1800" dirty="0" smtClean="0">
                <a:solidFill>
                  <a:srgbClr val="000000"/>
                </a:solidFill>
                <a:ea typeface="Arial"/>
                <a:cs typeface="Cambria"/>
              </a:rPr>
              <a:t>l you are instructed to begin.</a:t>
            </a:r>
            <a:endParaRPr lang="en-US" sz="1800" i="0" dirty="0" smtClean="0">
              <a:solidFill>
                <a:srgbClr val="000000"/>
              </a:solidFill>
              <a:ea typeface="Arial"/>
              <a:cs typeface="Cambria"/>
            </a:endParaRPr>
          </a:p>
          <a:p>
            <a:r>
              <a:rPr lang="en-US" sz="1800" i="0" dirty="0" smtClean="0">
                <a:solidFill>
                  <a:srgbClr val="000000"/>
                </a:solidFill>
                <a:ea typeface="Arial"/>
                <a:cs typeface="Cambria"/>
              </a:rPr>
              <a:t>If you finish early and are done checking over your exam you will be asked to write down the time you finished and write a comment to your on the length of the test; HOWEVER, you really should </a:t>
            </a:r>
            <a:r>
              <a:rPr lang="en-US" sz="1800" dirty="0" smtClean="0">
                <a:solidFill>
                  <a:srgbClr val="000000"/>
                </a:solidFill>
                <a:ea typeface="Arial"/>
                <a:cs typeface="Cambria"/>
              </a:rPr>
              <a:t>take the entire 90 minutes. </a:t>
            </a:r>
            <a:r>
              <a:rPr lang="en-US" sz="1800" i="0" dirty="0" smtClean="0">
                <a:solidFill>
                  <a:srgbClr val="000000"/>
                </a:solidFill>
                <a:ea typeface="Arial"/>
                <a:cs typeface="Cambria"/>
              </a:rPr>
              <a:t>The tests are created to take the entire 90 minutes. Perhaps you rushed through written answers?</a:t>
            </a:r>
          </a:p>
          <a:p>
            <a:r>
              <a:rPr lang="en-US" sz="1800" i="0" dirty="0" smtClean="0">
                <a:solidFill>
                  <a:srgbClr val="000000"/>
                </a:solidFill>
                <a:ea typeface="Arial"/>
                <a:cs typeface="Cambria"/>
              </a:rPr>
              <a:t>Students who are finished are released after 90 minutes. All other students choosing to use the extra 15 minutes may </a:t>
            </a:r>
            <a:r>
              <a:rPr lang="en-US" sz="1800" dirty="0" smtClean="0">
                <a:solidFill>
                  <a:srgbClr val="000000"/>
                </a:solidFill>
                <a:ea typeface="Arial"/>
                <a:cs typeface="Cambria"/>
              </a:rPr>
              <a:t>stay and will be released at the end of the 15 minutes. </a:t>
            </a:r>
            <a:r>
              <a:rPr lang="en-US" sz="1800" i="0" dirty="0" smtClean="0">
                <a:solidFill>
                  <a:srgbClr val="000000"/>
                </a:solidFill>
                <a:ea typeface="Arial"/>
                <a:cs typeface="Cambria"/>
              </a:rPr>
              <a:t>You may leave once your proctor has your test and releases you.</a:t>
            </a:r>
            <a:endParaRPr lang="en-US" sz="1800" dirty="0">
              <a:solidFill>
                <a:srgbClr val="000000"/>
              </a:solidFill>
              <a:cs typeface="Cambria"/>
            </a:endParaRPr>
          </a:p>
        </p:txBody>
      </p:sp>
    </p:spTree>
    <p:extLst>
      <p:ext uri="{BB962C8B-B14F-4D97-AF65-F5344CB8AC3E}">
        <p14:creationId xmlns:p14="http://schemas.microsoft.com/office/powerpoint/2010/main" val="3114587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 will look something like this. Don’t panic, I hear you get used to </a:t>
            </a:r>
            <a:r>
              <a:rPr lang="en-US" smtClean="0"/>
              <a:t>the quiet!</a:t>
            </a:r>
            <a:endParaRPr lang="en-US"/>
          </a:p>
        </p:txBody>
      </p:sp>
      <p:pic>
        <p:nvPicPr>
          <p:cNvPr id="4" name="Content Placeholder 3" descr="132071876_5b3758971b_z.jpg"/>
          <p:cNvPicPr>
            <a:picLocks noGrp="1" noChangeAspect="1"/>
          </p:cNvPicPr>
          <p:nvPr>
            <p:ph idx="1"/>
          </p:nvPr>
        </p:nvPicPr>
        <p:blipFill>
          <a:blip r:embed="rId2">
            <a:extLst>
              <a:ext uri="{28A0092B-C50C-407E-A947-70E740481C1C}">
                <a14:useLocalDpi xmlns:a14="http://schemas.microsoft.com/office/drawing/2010/main" val="0"/>
              </a:ext>
            </a:extLst>
          </a:blip>
          <a:srcRect t="8785" b="8785"/>
          <a:stretch>
            <a:fillRect/>
          </a:stretch>
        </p:blipFill>
        <p:spPr/>
      </p:pic>
    </p:spTree>
    <p:extLst>
      <p:ext uri="{BB962C8B-B14F-4D97-AF65-F5344CB8AC3E}">
        <p14:creationId xmlns:p14="http://schemas.microsoft.com/office/powerpoint/2010/main" val="1237316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 test taking strategies. What strategies do you have? </a:t>
            </a:r>
            <a:endParaRPr lang="en-US" dirty="0"/>
          </a:p>
        </p:txBody>
      </p:sp>
      <p:pic>
        <p:nvPicPr>
          <p:cNvPr id="4" name="Content Placeholder 3" descr="images-2.jpg"/>
          <p:cNvPicPr>
            <a:picLocks noGrp="1" noChangeAspect="1"/>
          </p:cNvPicPr>
          <p:nvPr>
            <p:ph idx="1"/>
          </p:nvPr>
        </p:nvPicPr>
        <p:blipFill>
          <a:blip r:embed="rId2">
            <a:extLst>
              <a:ext uri="{28A0092B-C50C-407E-A947-70E740481C1C}">
                <a14:useLocalDpi xmlns:a14="http://schemas.microsoft.com/office/drawing/2010/main" val="0"/>
              </a:ext>
            </a:extLst>
          </a:blip>
          <a:srcRect t="8678" b="8678"/>
          <a:stretch>
            <a:fillRect/>
          </a:stretch>
        </p:blipFill>
        <p:spPr/>
      </p:pic>
    </p:spTree>
    <p:extLst>
      <p:ext uri="{BB962C8B-B14F-4D97-AF65-F5344CB8AC3E}">
        <p14:creationId xmlns:p14="http://schemas.microsoft.com/office/powerpoint/2010/main" val="1759536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let this be you!</a:t>
            </a:r>
            <a:endParaRPr lang="en-US" dirty="0"/>
          </a:p>
        </p:txBody>
      </p:sp>
      <p:pic>
        <p:nvPicPr>
          <p:cNvPr id="4" name="Content Placeholder 3" descr="images-1.jpg"/>
          <p:cNvPicPr>
            <a:picLocks noGrp="1" noChangeAspect="1"/>
          </p:cNvPicPr>
          <p:nvPr>
            <p:ph idx="1"/>
          </p:nvPr>
        </p:nvPicPr>
        <p:blipFill>
          <a:blip r:embed="rId2">
            <a:extLst>
              <a:ext uri="{28A0092B-C50C-407E-A947-70E740481C1C}">
                <a14:useLocalDpi xmlns:a14="http://schemas.microsoft.com/office/drawing/2010/main" val="0"/>
              </a:ext>
            </a:extLst>
          </a:blip>
          <a:srcRect t="22379" b="22379"/>
          <a:stretch>
            <a:fillRect/>
          </a:stretch>
        </p:blipFill>
        <p:spPr>
          <a:xfrm>
            <a:off x="51919" y="1417638"/>
            <a:ext cx="8634881" cy="4748852"/>
          </a:xfrm>
        </p:spPr>
      </p:pic>
    </p:spTree>
    <p:extLst>
      <p:ext uri="{BB962C8B-B14F-4D97-AF65-F5344CB8AC3E}">
        <p14:creationId xmlns:p14="http://schemas.microsoft.com/office/powerpoint/2010/main" val="3281860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this…</a:t>
            </a:r>
            <a:endParaRPr lang="en-US"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t="8527" b="8527"/>
          <a:stretch>
            <a:fillRect/>
          </a:stretch>
        </p:blipFill>
        <p:spPr/>
      </p:pic>
    </p:spTree>
    <p:extLst>
      <p:ext uri="{BB962C8B-B14F-4D97-AF65-F5344CB8AC3E}">
        <p14:creationId xmlns:p14="http://schemas.microsoft.com/office/powerpoint/2010/main" val="1602118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Instead: consider these 10 tips!</a:t>
            </a:r>
            <a:endParaRPr lang="en-US" dirty="0"/>
          </a:p>
        </p:txBody>
      </p:sp>
      <p:sp>
        <p:nvSpPr>
          <p:cNvPr id="4" name="TextBox 3"/>
          <p:cNvSpPr txBox="1"/>
          <p:nvPr/>
        </p:nvSpPr>
        <p:spPr>
          <a:xfrm>
            <a:off x="655521" y="1823337"/>
            <a:ext cx="7313151" cy="4524316"/>
          </a:xfrm>
          <a:prstGeom prst="rect">
            <a:avLst/>
          </a:prstGeom>
          <a:noFill/>
        </p:spPr>
        <p:txBody>
          <a:bodyPr wrap="square" rtlCol="0">
            <a:spAutoFit/>
          </a:bodyPr>
          <a:lstStyle/>
          <a:p>
            <a:r>
              <a:rPr lang="en-US" b="1" dirty="0" smtClean="0"/>
              <a:t>1. Have a Positive Attitude</a:t>
            </a:r>
          </a:p>
          <a:p>
            <a:r>
              <a:rPr lang="en-US" dirty="0" smtClean="0"/>
              <a:t>Approach the big test as you'd approach a giant jigsaw puzzle. It might be tough, but you can do it! A positive attitude goes a long way toward success. </a:t>
            </a:r>
          </a:p>
          <a:p>
            <a:endParaRPr lang="en-US" dirty="0" smtClean="0"/>
          </a:p>
          <a:p>
            <a:r>
              <a:rPr lang="en-US" b="1" dirty="0" smtClean="0"/>
              <a:t>2. Make a Plan</a:t>
            </a:r>
          </a:p>
          <a:p>
            <a:r>
              <a:rPr lang="en-US" dirty="0" smtClean="0"/>
              <a:t>The week before the test, ask your teacher what the test is going to cover. Is it from the textbook only? Class notes? Can you use your calculator? If you've been absent, talk to friends about material you may have missed. Make a list of the most important topics to be covered and use that as a guide when you study. Circle items that you know will require extra time. Be sure to plan extra time to study the most challenging topics. </a:t>
            </a:r>
          </a:p>
          <a:p>
            <a:endParaRPr lang="en-US" dirty="0" smtClean="0"/>
          </a:p>
          <a:p>
            <a:r>
              <a:rPr lang="en-US" b="1" dirty="0" smtClean="0"/>
              <a:t>3. The Night Before</a:t>
            </a:r>
          </a:p>
          <a:p>
            <a:r>
              <a:rPr lang="en-US" dirty="0" smtClean="0"/>
              <a:t>Cramming doesn't work. If you've followed a study plan, the night before the test you should do a quick review and get to bed early. Remember, your brain and body need sleep to function well, so don't stay up late! </a:t>
            </a:r>
            <a:endParaRPr lang="en-US" dirty="0"/>
          </a:p>
        </p:txBody>
      </p:sp>
    </p:spTree>
    <p:extLst>
      <p:ext uri="{BB962C8B-B14F-4D97-AF65-F5344CB8AC3E}">
        <p14:creationId xmlns:p14="http://schemas.microsoft.com/office/powerpoint/2010/main" val="3750960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3218</TotalTime>
  <Words>1180</Words>
  <Application>Microsoft Macintosh PowerPoint</Application>
  <PresentationFormat>On-screen Show (4:3)</PresentationFormat>
  <Paragraphs>54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Final Exams!</vt:lpstr>
      <vt:lpstr>Where do I go/What do I do?</vt:lpstr>
      <vt:lpstr>What should I take? What shouldn’t I take?</vt:lpstr>
      <vt:lpstr>What else do I need to know?</vt:lpstr>
      <vt:lpstr>It will look something like this. Don’t panic, I hear you get used to the quiet!</vt:lpstr>
      <vt:lpstr>Use test taking strategies. What strategies do you have? </vt:lpstr>
      <vt:lpstr>Don’t let this be you!</vt:lpstr>
      <vt:lpstr>Or this…</vt:lpstr>
      <vt:lpstr>Instead: consider these 10 tips!</vt:lpstr>
      <vt:lpstr>PowerPoint Presentation</vt:lpstr>
      <vt:lpstr>PowerPoint Presentation</vt:lpstr>
      <vt:lpstr>All photos are Creative Commons</vt:lpstr>
    </vt:vector>
  </TitlesOfParts>
  <Company>asfm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Exams!</dc:title>
  <dc:creator>MSHS Campus</dc:creator>
  <cp:lastModifiedBy>davis rachel</cp:lastModifiedBy>
  <cp:revision>14</cp:revision>
  <dcterms:created xsi:type="dcterms:W3CDTF">2014-05-13T19:39:08Z</dcterms:created>
  <dcterms:modified xsi:type="dcterms:W3CDTF">2015-05-21T18:24:59Z</dcterms:modified>
</cp:coreProperties>
</file>